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7"/>
  </p:handoutMasterIdLst>
  <p:sldIdLst>
    <p:sldId id="259" r:id="rId2"/>
    <p:sldId id="260" r:id="rId3"/>
    <p:sldId id="264" r:id="rId4"/>
    <p:sldId id="262" r:id="rId5"/>
    <p:sldId id="261" r:id="rId6"/>
  </p:sldIdLst>
  <p:sldSz cx="12192000" cy="6858000"/>
  <p:notesSz cx="6810375" cy="99425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63B0-B9B6-410A-8E5E-1EFAF43C58F6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5CC77-2233-4678-975F-68765C40AF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995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48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49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55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5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353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18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4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8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17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16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739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068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Mazowiecka Policja </a:t>
            </a:r>
            <a:b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Apeluje</a:t>
            </a:r>
            <a:endParaRPr lang="pl-P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4599708" y="-139816"/>
            <a:ext cx="2291541" cy="216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2743541" y="5031570"/>
            <a:ext cx="6289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2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NOWE </a:t>
            </a:r>
            <a:r>
              <a:rPr lang="pl-PL" sz="32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OBOSTRZENIA  I  ZASADY</a:t>
            </a:r>
            <a:endParaRPr lang="pl-PL" sz="32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68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473" y="2175163"/>
            <a:ext cx="10986653" cy="4364181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związku z sytuacją występowania </a:t>
            </a:r>
            <a:r>
              <a:rPr lang="pl-PL" sz="24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koronawirusa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Polsce rząd wprowadził nowe, ostrzejsze zasady bezpieczeństwa publicznego,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kolejne ograniczenia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przemieszczaniu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się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2400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 kwietnia do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odwołania, osoby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18. roku życia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nie mogą wyjść z domu bez opieki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dorosłego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opiekuna.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Tylko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obecność rodzica, opiekuna prawnego lub kogoś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dorosłego,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usprawiedliwia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obecność dzieci i młodzieży na ulicach i innych miejscach publicznych.</a:t>
            </a:r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781175" y="284163"/>
            <a:ext cx="9205824" cy="1508125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99820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02919" y="2466108"/>
            <a:ext cx="9784080" cy="3751811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Wprowadzony został obowiązek utrzymania co najmniej 2-metrowej odległości między pieszymi, który dotyczy także rodzin i bliskich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Wyłączeni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tego obowiązku będą: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rodzice z dziećmi wymagającymi opieki (do 13. roku życia),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a także osoby niepełnosprawne lub niemogące się samodzielnie poruszać i ich opiekunowie.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346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1" y="2011679"/>
            <a:ext cx="11222182" cy="4402975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Ponadto został wprowadzony zakaz korzystania z parków, plaż, bulwarów, promenad i rowerów miejskich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 także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terenów zielonych, pełniących funkcje publiczne. Zakaz dotyczy więc parków, zieleńców, promenad, bulwarów, ogrodów botanicznych i zoologicznych czy ogródków jordanowskich.  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Ostatnie doświadczenia pokazują, że są to miejsca, w których dochodzi do przebywania, przemieszczania i gromadzenia się ludzi, w tym młodzieży i rodziców z dziećmi, a tym samym – do zwiększenia szans na zakażenie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Prosimy o respektowanie nowych zasad bezpieczeństwa! Uczulmy także dzieci i młodzież na przestrzeganie tych zasad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respektowania obowiązków wynikających z władzy rodzicielskiej może skutkować pociągnięciem Państwa do odpowiedzialności prawnej.</a:t>
            </a:r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Pozwoli to nam wszystkim uniknąć bądź zminimalizować ryzyko zarażenia.</a:t>
            </a:r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2729345" y="284176"/>
            <a:ext cx="8257654" cy="150876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66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5746" y="2011680"/>
            <a:ext cx="10848110" cy="4583084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związku z sytuacją występowania </a:t>
            </a:r>
            <a:r>
              <a:rPr lang="pl-PL" sz="24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koronawirusa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Polsce rząd wprowadził nowe, ostrzejsze zasady bezpieczeństwa publicznego, w tym kolejne ograniczenia w przemieszczaniu się!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 1 kwietnia do odwołania, osoby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które nie ukończyły 18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roku życia nie mogą wyjść z domu bez opieki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osób dorosłych. 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Dlatego na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ulicach i innych miejscach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publicznych, możecie przebywać tylko pod opieką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rodzica, opiekuna prawnego lub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jakiegoś innego dorosłego. 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Zaniechajcie wychodzenia z domu, jeżeli nie jest to bezwzględnie konieczne!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Unikajcie miejsc publicznych!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Respektujcie wszelkie zasady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bezpieczeństwa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pamiętając, że za nieprzestrzeganie przepisów możecie być pociągnięci do odpowiedzialności prawnej!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32016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Drodzy uczniowie! 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Mazowiecka </a:t>
            </a:r>
            <a:r>
              <a:rPr lang="pl-PL" sz="3100" dirty="0">
                <a:latin typeface="Arial" panose="020B0604020202020204" pitchFamily="34" charset="0"/>
                <a:cs typeface="Arial" panose="020B0604020202020204" pitchFamily="34" charset="0"/>
              </a:rPr>
              <a:t>Policja </a:t>
            </a:r>
            <a:r>
              <a:rPr lang="pl-P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apeluje: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24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84</TotalTime>
  <Words>293</Words>
  <Application>Microsoft Office PowerPoint</Application>
  <PresentationFormat>Panoramiczny</PresentationFormat>
  <Paragraphs>27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</vt:lpstr>
      <vt:lpstr>Paski</vt:lpstr>
      <vt:lpstr>Mazowiecka Policja  Apeluje</vt:lpstr>
      <vt:lpstr>Szanowni Rodzice i Opiekunowie!</vt:lpstr>
      <vt:lpstr>Szanowni Rodzice i Opiekunowie!</vt:lpstr>
      <vt:lpstr>Szanowni Rodzice i Opiekunowie!</vt:lpstr>
      <vt:lpstr>Drodzy uczniowie!  Mazowiecka Policja apeluje: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Guza</dc:creator>
  <cp:lastModifiedBy>Agnieszka Guza</cp:lastModifiedBy>
  <cp:revision>13</cp:revision>
  <cp:lastPrinted>2020-04-01T09:43:34Z</cp:lastPrinted>
  <dcterms:created xsi:type="dcterms:W3CDTF">2020-03-26T15:33:22Z</dcterms:created>
  <dcterms:modified xsi:type="dcterms:W3CDTF">2020-04-01T09:44:43Z</dcterms:modified>
</cp:coreProperties>
</file>